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Calibri"/>
      <p:regular r:id="rId17"/>
      <p:bold r:id="rId18"/>
      <p:italic r:id="rId19"/>
      <p:boldItalic r:id="rId20"/>
    </p:embeddedFont>
  </p:embeddedFontLst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B796E506-73D8-4F05-B9B6-FB65E8906426}">
  <a:tblStyle styleId="{B796E506-73D8-4F05-B9B6-FB65E890642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  <a:fill>
          <a:solidFill>
            <a:srgbClr val="F5F8EF"/>
          </a:solidFill>
        </a:fill>
      </a:tcStyle>
    </a:wholeTbl>
    <a:band1H>
      <a:tcStyle>
        <a:fill>
          <a:solidFill>
            <a:srgbClr val="EAF1DD"/>
          </a:solidFill>
        </a:fill>
      </a:tcStyle>
    </a:band1H>
    <a:band1V>
      <a:tcStyle>
        <a:fill>
          <a:solidFill>
            <a:srgbClr val="EAF1DD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top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libri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libri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alibri-italic.fntdata"/><Relationship Id="rId6" Type="http://schemas.openxmlformats.org/officeDocument/2006/relationships/slide" Target="slides/slide1.xml"/><Relationship Id="rId18" Type="http://schemas.openxmlformats.org/officeDocument/2006/relationships/font" Target="fonts/Calibri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8" name="Shape 10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9" name="Shape 13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/>
            </a:lvl1pPr>
            <a:lvl2pPr indent="0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/>
            </a:lvl2pPr>
            <a:lvl3pPr indent="0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/>
            </a:lvl3pPr>
            <a:lvl4pPr indent="0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4pPr>
            <a:lvl5pPr indent="0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5pPr>
            <a:lvl6pPr indent="0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6pPr>
            <a:lvl7pPr indent="0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7pPr>
            <a:lvl8pPr indent="0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8pPr>
            <a:lvl9pPr indent="0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Заголовок раздела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Два объекта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Сравнение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Объект с подписью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2" name="Shape 62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Заголовок и вертикальный текст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Вертикальный заголовок и текст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marR="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7" name="Shape 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" name="Shape 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" name="Shape 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jpg"/><Relationship Id="rId4" Type="http://schemas.openxmlformats.org/officeDocument/2006/relationships/image" Target="../media/image01.jpg"/><Relationship Id="rId5" Type="http://schemas.openxmlformats.org/officeDocument/2006/relationships/image" Target="../media/image06.jpg"/><Relationship Id="rId6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3.jpg"/><Relationship Id="rId4" Type="http://schemas.openxmlformats.org/officeDocument/2006/relationships/image" Target="../media/image23.jpg"/><Relationship Id="rId5" Type="http://schemas.openxmlformats.org/officeDocument/2006/relationships/image" Target="../media/image0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1.jpg"/><Relationship Id="rId4" Type="http://schemas.openxmlformats.org/officeDocument/2006/relationships/image" Target="../media/image06.jpg"/><Relationship Id="rId5" Type="http://schemas.openxmlformats.org/officeDocument/2006/relationships/image" Target="../media/image13.jpg"/><Relationship Id="rId6" Type="http://schemas.openxmlformats.org/officeDocument/2006/relationships/image" Target="../media/image0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1.jpg"/><Relationship Id="rId4" Type="http://schemas.openxmlformats.org/officeDocument/2006/relationships/image" Target="../media/image06.jpg"/><Relationship Id="rId5" Type="http://schemas.openxmlformats.org/officeDocument/2006/relationships/image" Target="../media/image13.jpg"/><Relationship Id="rId6" Type="http://schemas.openxmlformats.org/officeDocument/2006/relationships/image" Target="../media/image0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7.jpg"/><Relationship Id="rId4" Type="http://schemas.openxmlformats.org/officeDocument/2006/relationships/image" Target="../media/image11.jpg"/><Relationship Id="rId5" Type="http://schemas.openxmlformats.org/officeDocument/2006/relationships/image" Target="../media/image0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09.jpg"/><Relationship Id="rId5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4.jpg"/><Relationship Id="rId5" Type="http://schemas.openxmlformats.org/officeDocument/2006/relationships/image" Target="../media/image16.jpg"/><Relationship Id="rId6" Type="http://schemas.openxmlformats.org/officeDocument/2006/relationships/image" Target="../media/image22.jpg"/><Relationship Id="rId7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Relationship Id="rId6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1 Sportube</a:t>
            </a:r>
          </a:p>
        </p:txBody>
      </p:sp>
      <p:pic>
        <p:nvPicPr>
          <p:cNvPr id="81" name="Shape 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8728" y="5715776"/>
            <a:ext cx="808187" cy="80818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/>
          <p:nvPr/>
        </p:nvSpPr>
        <p:spPr>
          <a:xfrm>
            <a:off x="359532" y="980728"/>
            <a:ext cx="3960440" cy="4392488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-Самая маленькая модель в линейке: от 122 до 212 см, 168мм. Ширина, 140мм. Глубина. Вес 3600 грамм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-жесткий, долговечный корпус для полной защиты снаряжения, в хвосте и голове спортюба-пена, для лучшей сохранности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-встроенные колесика для перевозки, в комплекте замок для сохранности багажа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-монтируется на любой багажник авто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-5 лет гарантии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-сертифицировано в аэропортах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-возможность пересылке почтой без дополнительных коробок и упаковок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83"/>
          <p:cNvSpPr/>
          <p:nvPr/>
        </p:nvSpPr>
        <p:spPr>
          <a:xfrm>
            <a:off x="4708210" y="980728"/>
            <a:ext cx="3960440" cy="4392488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поместится?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 пара лыж с палками(до165мм. В ширину)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 пары беговых лыж с палками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-2-3 ружья, спортивных копья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-3-5 гарпунов, оружий для подводной охоты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-много-много удочек и спиннингов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-другое, что дорого и требует защиты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Shape 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0217" y="5600430"/>
            <a:ext cx="1296143" cy="967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4007" y="5692519"/>
            <a:ext cx="1241622" cy="83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56401" y="5568355"/>
            <a:ext cx="863819" cy="10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1052736"/>
            <a:ext cx="6660231" cy="200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5696" y="2852935"/>
            <a:ext cx="6234452" cy="1872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4205" y="4653135"/>
            <a:ext cx="4415843" cy="132607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1 Sportube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2 Sportube</a:t>
            </a:r>
          </a:p>
        </p:txBody>
      </p:sp>
      <p:sp>
        <p:nvSpPr>
          <p:cNvPr id="100" name="Shape 100"/>
          <p:cNvSpPr/>
          <p:nvPr/>
        </p:nvSpPr>
        <p:spPr>
          <a:xfrm>
            <a:off x="359532" y="980728"/>
            <a:ext cx="3960440" cy="4392488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i="1" lang="ru-RU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Модель для двух пар лыж</a:t>
            </a: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от 122 до 212 см, 280мм. Ширина, 152мм. Глубина. Вес 5400 грамм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-жесткий, долговечный корпус для полной защиты снаряжения, в хвосте и голове спортюба-пена, для лучшей сохранности, внутри ремни Velcro для безопасности и жесткости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-улучшении колесика для еще лучшей транспортировки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-монтируется на любой багажник авто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-5 лет гарантии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-сертифицировано в аэропортах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-возможность пересылке почтой без дополнительных коробок и упаковок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4708210" y="980728"/>
            <a:ext cx="3960440" cy="4392488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поместится?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 пары лыж с палками(до280мм. В ширину)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-4 пары беговых лыж с палками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-5-6 ружьев, спортивных копьев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-6-10 гарпунов, оружий для подводной охоты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-много-много удочек и спиннингов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-другое, что дорого и требует защиты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17" y="5600430"/>
            <a:ext cx="1296000" cy="9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4007" y="5692519"/>
            <a:ext cx="1241699" cy="83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56401" y="5568355"/>
            <a:ext cx="863700" cy="107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8728" y="5715776"/>
            <a:ext cx="808200" cy="80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2 Sportube</a:t>
            </a: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28463"/>
            <a:ext cx="9144000" cy="437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3 Sportube</a:t>
            </a:r>
          </a:p>
        </p:txBody>
      </p:sp>
      <p:sp>
        <p:nvSpPr>
          <p:cNvPr id="117" name="Shape 117"/>
          <p:cNvSpPr/>
          <p:nvPr/>
        </p:nvSpPr>
        <p:spPr>
          <a:xfrm>
            <a:off x="359532" y="980728"/>
            <a:ext cx="3960440" cy="4680520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-Самая </a:t>
            </a:r>
            <a:r>
              <a:rPr i="1" lang="ru-RU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короткая модель, сделана для сноуборда или нескольких пар лыж</a:t>
            </a: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от 107 до 183см, 368мм. Ширина, 200мм. Глубина. Вес 5400 грамм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-жесткий, долговечный корпус для полной защиты снаряжения, в хвосте и голове спортюба-пена, для лучшей сохранности, внутри ремни Velcro для безопасности и жесткости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-улучшении колесика для еще лучшей транспортировки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-монтируется на любой багажник авто(дополнительные ручки требуются)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-5 лет гарантии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-сертифицировано в аэропортах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-возможность пересылке почтой без дополнительных коробок и упаковок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4708210" y="980728"/>
            <a:ext cx="3960440" cy="4680520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поместится?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 сноуборд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-4 пары лыж с из них 2 пары детские)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-3 пары горных лыж, вальтом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-8-10 ружьев, спортивных копьев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-10-15 гарпунов, оружий для подводной охоты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-много-много удочек и спиннингов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-другое, что дорого и требует защиты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1617" y="5753855"/>
            <a:ext cx="1296000" cy="9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5407" y="5845944"/>
            <a:ext cx="1241699" cy="83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67801" y="5721780"/>
            <a:ext cx="863700" cy="107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0128" y="5869201"/>
            <a:ext cx="808200" cy="80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19" y="1174345"/>
            <a:ext cx="8748755" cy="566044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/>
          <p:nvPr/>
        </p:nvSpPr>
        <p:spPr>
          <a:xfrm>
            <a:off x="2699791" y="188640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Series 3 Sportube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27576" y="55311"/>
            <a:ext cx="3604618" cy="360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591" y="2924943"/>
            <a:ext cx="3266620" cy="374183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/>
          <p:nvPr/>
        </p:nvSpPr>
        <p:spPr>
          <a:xfrm>
            <a:off x="251519" y="365317"/>
            <a:ext cx="4680520" cy="2415609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0" lang="ru-RU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baseline="0" i="0" lang="ru-RU" sz="18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Freerider Padded Gear and Boot Bag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Большая рюкзак-сумка, который можно носить на плечах или закрепить на SporTube(2 и 3).В первую очередь необходим для перевозки лыжных/сноуборд ботинок, шлема, маски. Имеет 2 лямки рюкзака, и легко крепится к Sportube при помощи технологии Hitchin™.Совместим с авиакомпаниями мира.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Емкость 70 литров(!), 1475 грамм, 3 года гарантии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129.95$(</a:t>
            </a:r>
            <a:r>
              <a:rPr b="1" baseline="0" i="1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покупки Sportube -50%)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Shape 1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24128" y="3659930"/>
            <a:ext cx="3359315" cy="3198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395536" y="620687"/>
            <a:ext cx="4680520" cy="2415609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0" lang="ru-RU" sz="1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  Overheader Padded Gear and Boot Backpack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Сумка-рюкзак для переноса большого количества снаряжения: шлем, запасная обувь, снасти, прочие элементы защиты, техника. Имеет 2 лямки рюкзака, и легко крепится к Sportube при помощи технологии Hitchin™.Совместим с авиакомпаниями мира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Емкость 48 литров(!), 1225 грамм, 3 года гарантии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Цвет оранж и зеленый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119.95$(при покупки Sportube -50%)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6096" y="443175"/>
            <a:ext cx="3048000" cy="277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583" y="3429000"/>
            <a:ext cx="3359083" cy="3134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0071" y="3733896"/>
            <a:ext cx="2827371" cy="252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Аксессуары</a:t>
            </a:r>
          </a:p>
        </p:txBody>
      </p:sp>
      <p:pic>
        <p:nvPicPr>
          <p:cNvPr id="150" name="Shape 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2420888"/>
            <a:ext cx="2287261" cy="1523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626" y="1004696"/>
            <a:ext cx="2140076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/>
          <p:nvPr/>
        </p:nvSpPr>
        <p:spPr>
          <a:xfrm>
            <a:off x="2581898" y="994791"/>
            <a:ext cx="2456078" cy="2952326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1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Замок для SporTube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-на 25% толще, чем у конкурентов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-3х_значный уникальный код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-в случае утери кода Sportube разблокирует его за 10$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международный стандарт TSA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-цена </a:t>
            </a:r>
            <a:r>
              <a:rPr b="1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19.95$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0112" y="960804"/>
            <a:ext cx="2843807" cy="1401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/>
          <p:nvPr/>
        </p:nvSpPr>
        <p:spPr>
          <a:xfrm>
            <a:off x="5432682" y="2470956"/>
            <a:ext cx="2989829" cy="1476163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Карабин для использования на Sportube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 </a:t>
            </a:r>
            <a:r>
              <a:rPr b="1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4.95$</a:t>
            </a: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комплекте 3 штуки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1231" y="5877271"/>
            <a:ext cx="3024624" cy="77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87707" y="4509162"/>
            <a:ext cx="2583182" cy="172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/>
          <p:nvPr/>
        </p:nvSpPr>
        <p:spPr>
          <a:xfrm>
            <a:off x="6890750" y="4221099"/>
            <a:ext cx="1728299" cy="2015999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i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Стяжки для багажника на крыше, 2 шт.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-размер 2,5 см х 213см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тестировалось на скорости 130 км/час (на крыше)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$ 14.95</a:t>
            </a:r>
            <a:br>
              <a:rPr b="0" baseline="0" i="1" lang="ru-RU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158" name="Shape 158"/>
          <p:cNvSpPr/>
          <p:nvPr/>
        </p:nvSpPr>
        <p:spPr>
          <a:xfrm>
            <a:off x="467543" y="4221087"/>
            <a:ext cx="2989829" cy="1476163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Ручные, цифровые весы. Синяя подсветка, взвешивает до 50 кг или 110 фунтов.1 год гарантии.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19.95$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2555775" y="116631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Аксессуары</a:t>
            </a:r>
          </a:p>
        </p:txBody>
      </p:sp>
      <p:pic>
        <p:nvPicPr>
          <p:cNvPr id="164" name="Shape 1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608" y="894420"/>
            <a:ext cx="2736435" cy="175679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/>
          <p:nvPr/>
        </p:nvSpPr>
        <p:spPr>
          <a:xfrm>
            <a:off x="131278" y="2711300"/>
            <a:ext cx="2989829" cy="1476163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Стрепы и ремешки для крепления оборудования внутри Sportu</a:t>
            </a:r>
            <a:r>
              <a:rPr i="1"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</a:t>
            </a: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.6 нейлоновых и 6 резиновых</a:t>
            </a:r>
            <a:b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10$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3082" y="1772816"/>
            <a:ext cx="3298076" cy="86409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/>
          <p:nvPr/>
        </p:nvSpPr>
        <p:spPr>
          <a:xfrm>
            <a:off x="3379367" y="958733"/>
            <a:ext cx="3744415" cy="720080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Велькро липучки для лыж. Сильный и прочны ремень.Цена 6.95$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966" y="4473116"/>
            <a:ext cx="2088232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/>
          <p:nvPr/>
        </p:nvSpPr>
        <p:spPr>
          <a:xfrm>
            <a:off x="2123727" y="4761148"/>
            <a:ext cx="2880320" cy="1908212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Стильная сумка для сопровождающей экипировки: 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-перчатки, маска, инструмент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-гидрокостюм, маска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-техника, фотоаппараты, камеры GoPro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Размеры: 28cм х 43см "х" 12.7см "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Цена 19.95$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52119" y="4761148"/>
            <a:ext cx="3383834" cy="180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/>
          <p:nvPr/>
        </p:nvSpPr>
        <p:spPr>
          <a:xfrm>
            <a:off x="4499991" y="2852936"/>
            <a:ext cx="4535963" cy="1728191"/>
          </a:xfrm>
          <a:prstGeom prst="rect">
            <a:avLst/>
          </a:prstGeom>
          <a:solidFill>
            <a:srgbClr val="C2D59B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Нейлоновые, водонепроницаемые сумки для множества аксессуаров и экипировки, идеально подойдут для переноски: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-снастей, приманки, грязной одежды, обуви, защиты, шлемов, масок а так же техники.в комплекте 3 штуки: S/M/L </a:t>
            </a:r>
            <a:br>
              <a:rPr b="0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baseline="0" i="1" lang="ru-R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39.95$</a:t>
            </a:r>
            <a:br>
              <a:rPr b="0" baseline="0" i="1" lang="ru-RU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2555775" y="260647"/>
            <a:ext cx="3528391" cy="648071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76923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baseline="0" i="0" lang="ru-RU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Почему SporTube?</a:t>
            </a:r>
          </a:p>
        </p:txBody>
      </p:sp>
      <p:graphicFrame>
        <p:nvGraphicFramePr>
          <p:cNvPr id="177" name="Shape 177"/>
          <p:cNvGraphicFramePr/>
          <p:nvPr/>
        </p:nvGraphicFramePr>
        <p:xfrm>
          <a:off x="971600" y="13407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{B796E506-73D8-4F05-B9B6-FB65E8906426}</a:tableStyleId>
              </a:tblPr>
              <a:tblGrid>
                <a:gridCol w="2976600"/>
                <a:gridCol w="1884525"/>
                <a:gridCol w="2075325"/>
              </a:tblGrid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Особенности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800" u="none" cap="none" strike="noStrike"/>
                        <a:t>     SportTube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800" u="none" cap="none" strike="noStrike"/>
                        <a:t>Мягкая сумка</a:t>
                      </a:r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Прочность: устойчивы к злоупотреблениям со стороны авиакомпаний в пути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="0"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Жесткая защита Вашего багажа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100" u="none" cap="none" strike="noStrike"/>
                        <a:t>Транспортировка на колесиках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800" u="none" cap="none" strike="noStrike"/>
                        <a:t>иногда</a:t>
                      </a:r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Удобная транспортировка на багажнике авто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Сертификация Авиалиниями и почтовыми компаниями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Гарантия 5 лет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Защита от пыли, грязи, копоти в пути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Нет язвимых пряжек, ремней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800" u="none" cap="none" strike="noStrike"/>
                        <a:t>иногда</a:t>
                      </a:r>
                    </a:p>
                  </a:txBody>
                  <a:tcPr marT="45725" marB="45725" marR="91450" marL="91450"/>
                </a:tc>
              </a:tr>
              <a:tr h="403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aseline="0" lang="ru-RU" sz="1050" u="none" cap="none" strike="noStrike"/>
                        <a:t>Универсальность: использование в аэропорту, на багажнике авто, удобное хранение дома лыж и другого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baseline="0" lang="ru-RU" sz="1800" u="none" cap="none" strike="noStrike"/>
                        <a:t>Х</a:t>
                      </a: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t/>
                      </a:r>
                      <a:endParaRPr b="0" baseline="0" sz="105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aseline="0"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